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8" r:id="rId2"/>
    <p:sldId id="284" r:id="rId3"/>
    <p:sldId id="308" r:id="rId4"/>
    <p:sldId id="297" r:id="rId5"/>
    <p:sldId id="309" r:id="rId6"/>
    <p:sldId id="299" r:id="rId7"/>
    <p:sldId id="300" r:id="rId8"/>
    <p:sldId id="301" r:id="rId9"/>
    <p:sldId id="311" r:id="rId10"/>
    <p:sldId id="312" r:id="rId11"/>
    <p:sldId id="313" r:id="rId12"/>
    <p:sldId id="302" r:id="rId13"/>
    <p:sldId id="310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D6F2"/>
    <a:srgbClr val="DEC8EE"/>
    <a:srgbClr val="9FE8D0"/>
    <a:srgbClr val="65818D"/>
    <a:srgbClr val="5A7682"/>
    <a:srgbClr val="546F7B"/>
    <a:srgbClr val="F9F9F7"/>
    <a:srgbClr val="EFE8BE"/>
    <a:srgbClr val="F0F0F0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3000B-CB25-4744-9DEE-0FCDDC463D7A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D3ED0D-ED48-4D91-BEE1-EE05359C496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4081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77465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7F6272-025C-ED5C-835C-07A8A43206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EA39510E-2FAC-4750-9080-38EAE23676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CB7B69BC-BA33-71E4-42CA-A50F5BBEC2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7128306-A60E-4225-5FDD-BB5F6D83F5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412424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35F9F4-2BAC-961F-9351-45B71AC999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67A8D95D-FB7F-EB94-74A5-AEA85A3150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47DC8BC0-F74D-39C4-C745-21876938C7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1D5FC1F-934B-5064-2F4D-3A0B169BA4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04868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3D4AF-E0B9-2C10-FBC0-940A17412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6305873A-A943-CD9E-E8C9-301A34D871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FEC5592F-E055-DAF8-DE7E-F5429B4D30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B6FE444-A462-234B-2856-35605AF1D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95979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B50888-D328-F0AB-C5AF-ACF33404D9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91A903B3-36CE-8EB1-3EE0-ABB6A503F3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FBA909E9-A982-BF18-BC11-B2F83910CB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34FB4E3-D62B-CE9C-0AEC-C494E4CF9C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781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D8EF7-B42F-796C-AA2A-E2001A12E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5EC1DA7-3F2B-D970-5F70-F4820A1569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A74769B-CA9E-A588-23AA-522B02ACF5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9B77F58-52EF-4915-EAC2-24ACD22FF0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1682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BD8400-DC0E-2BF7-F710-B9C3BB2915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8E723E8B-397A-B2BD-108C-21884ADCE0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34310E09-F221-1630-3531-A4ADDFCE33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1E36311-8E09-C6B6-0787-61CCD8D837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004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545EF3-6495-D88F-F0DA-9F427D6E6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7044F232-AC5E-7CF5-0BE8-36A1431B6E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D99B49A4-9D2D-75B5-1D17-943BF05A1D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6C0018E-2125-264D-F2DB-4235D99D6C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64688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13C2DF-87B1-A598-DB50-338261B4F4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1ED81354-4993-92AF-B855-FD80EC60A1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4A12E9C7-723A-B973-289A-958C5D28F4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4CE042B-429B-2ADC-B0D8-5CF48D8115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81713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72616-C51F-5098-C4F3-4BDE703C7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0E3ACD8C-FD06-2BC0-54E1-36BA9169B9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C1205021-A922-B99B-3D4A-27C3E362DF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E08E89A-48D8-4E97-390D-D01B34FA38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52370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DD5CA-04EC-AC7F-E3F8-A3ED0972F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E67178D-2B85-15AF-9330-AE6B3C870E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1705E366-E4AF-CA11-4794-9BCA4C48AD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9950AAB-87C6-6C35-8B78-91D2C1844E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8679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3AC1AB-4BF8-2356-5E00-89D5C21488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F348F0EB-C6A4-C84E-4E76-5ED40CDE80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89EAD54B-459F-24DD-C49A-19BE729C37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A4CE945-C608-CD0D-80C3-B9290B7A86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2810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226B91-BA0A-6D96-DDC4-DE28F375C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940026E4-0F72-5BAA-E68D-C6CF7CD4C0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363CFEA9-6520-A0BA-030E-682DCFFEE5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4941136-2548-2942-E587-FD0BF1C393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0709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41D642-5101-8853-BA63-62DAEAD7B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5856F97-2D16-92EE-9DE1-7C81D9A8D1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9808BF9-DAEA-0C87-1EC3-752DD6B02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D5B2C2-1E7F-C21E-B1B8-569F8FED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CF482C8-3FF9-C125-FA3F-69253C562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7537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3A0F0D-6D09-7886-FDCF-5AA1E05AB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E8C3704-D585-76BA-460E-446161F16F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852757B-BCCB-9EA4-9ABF-3FE21D0C8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9131E7C-5E91-73A4-9699-EF2F8119D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B06F113-ED5C-0BBD-8656-289F5FF8A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537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0DD2C21-565D-6A49-B889-E994703CB2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EEB4ACC-40DE-4365-F300-97C1CAEDBE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669274D-7609-DFAB-453D-8CD8333A3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BF45DFD-D180-7E5C-79DE-EB4491F6F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71EA101-E3C3-00EC-D072-8B17E6188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7791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2B9173-9C98-AFFB-5C3A-3200EF171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3DA6C77-13F1-824F-5056-7B3ED9E204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946A777-1494-A059-B0F8-41BDF0685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6CF51C-E216-BE36-533C-A15FEF503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01FF2C-4FFB-0874-1294-13D36C8BA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0797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C85E26-50B0-BE6A-4202-540524257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C87B591-1C54-A0D9-6136-6556699C2D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7737E49-7C08-B43A-0A7E-63E230989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8E25B3-7BCC-D5F7-033F-4088A56C5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2195EF-4FB3-AF57-3935-265B6C077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3500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3CDFA7-0346-24F0-BD70-136EF7812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4597180-F48E-1460-7238-701F4850F5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338E504-A706-5CFD-D451-80EC34F60C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3F95354-F876-1DCA-839B-E4B9FDCCC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3F4F788-C9FC-AFD7-6184-D6563F7EF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5C6D5A9-83D8-1358-1D88-1A97E703C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6651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17022C-375A-88F4-1E52-6AEA045A3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4571FE4-87BC-1B53-A229-28D2CDA304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0A468C0-ED5C-BF29-2198-69DC714C28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E5030F3-0501-5597-AF02-CFB0DD9531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76EB3C8-F94D-1FD4-8C31-A52D940D27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8EC2E1EB-9CA5-0766-C377-F79D3972B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2345899-3F0F-4388-4E6F-AEEB80E62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C2D88A1-93F4-A6BC-D65F-18A57CBE3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5163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D73629-5B3D-C84A-4CBB-9C84BB25F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EF7AD11-C795-D9DC-B6D2-D123804B5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21ACEE6-402D-5FD0-C2C1-B01399DA7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CD25EE9-B0DC-5447-2663-5D33A9E8F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26411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D6DABB5-D020-BFDC-1C3F-DF3705C7B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6E025B0-99B1-D8EC-F6E6-FB5A7EE65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4F198E7-52BF-62D9-2917-3491D0F56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4432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15C85E-8964-57B0-5DD3-B41D2E460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2D83A3E-B531-CE76-7FD1-92A84FDC98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1729CDC-D9CD-4E04-EB9F-A126804FA2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84CC6AA-FDF3-BABF-CA42-6DE0507F7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B68AA4A-C7ED-12BB-4489-0D1998E8D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B77E484-AA0D-022E-E6F4-474AF8C17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8981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FCD622-B1F5-2967-E104-2D76560A9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0503FEE-AA98-0492-6BF7-264543AF27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8F119F0-5C38-B918-84CD-5F05CD9D22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5139B7D-A796-9711-D847-646D3BB3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441FEC1-BBEA-5984-4815-EF6556210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A6D5F43-5DD0-9A62-273A-77A2D3A61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0636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E059FEE-9960-53F8-F40D-8FD49CD13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24B6BA4-3755-A881-5B0F-6ABE1AE591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EB9D68E-770A-8BAD-7123-6A9C3C2753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03B23A1-ED2B-7360-1368-11E2FAC245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D67EBC5-D37F-2642-D276-1F243FF280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2777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42F1EDFD-0DC6-D04E-A563-82C3779037B3}"/>
              </a:ext>
            </a:extLst>
          </p:cNvPr>
          <p:cNvGrpSpPr/>
          <p:nvPr/>
        </p:nvGrpSpPr>
        <p:grpSpPr>
          <a:xfrm>
            <a:off x="0" y="537353"/>
            <a:ext cx="12192000" cy="6300879"/>
            <a:chOff x="0" y="537353"/>
            <a:chExt cx="12192000" cy="6300879"/>
          </a:xfrm>
        </p:grpSpPr>
        <p:pic>
          <p:nvPicPr>
            <p:cNvPr id="11" name="Imagem 10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649395B7-5BE5-6709-2281-B9E39293A1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7999" y="537353"/>
              <a:ext cx="6096000" cy="3042912"/>
            </a:xfrm>
            <a:prstGeom prst="rect">
              <a:avLst/>
            </a:prstGeom>
          </p:spPr>
        </p:pic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AAE30E0B-2292-12C4-3F4D-C3044AEACF10}"/>
                </a:ext>
              </a:extLst>
            </p:cNvPr>
            <p:cNvSpPr txBox="1"/>
            <p:nvPr/>
          </p:nvSpPr>
          <p:spPr>
            <a:xfrm>
              <a:off x="1" y="4219729"/>
              <a:ext cx="12191999" cy="1107996"/>
            </a:xfrm>
            <a:prstGeom prst="rect">
              <a:avLst/>
            </a:prstGeom>
            <a:solidFill>
              <a:srgbClr val="7C5294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6600" i="1" dirty="0">
                  <a:solidFill>
                    <a:schemeClr val="bg1"/>
                  </a:solidFill>
                  <a:latin typeface="Bauhaus" pitchFamily="2" charset="0"/>
                </a:rPr>
                <a:t>RETRATOS DA PÁSCOA</a:t>
              </a:r>
            </a:p>
          </p:txBody>
        </p:sp>
        <p:sp>
          <p:nvSpPr>
            <p:cNvPr id="5" name="CaixaDeTexto 4">
              <a:extLst>
                <a:ext uri="{FF2B5EF4-FFF2-40B4-BE49-F238E27FC236}">
                  <a16:creationId xmlns:a16="http://schemas.microsoft.com/office/drawing/2014/main" id="{489C13B9-33CE-FA76-9550-E586B10B8844}"/>
                </a:ext>
              </a:extLst>
            </p:cNvPr>
            <p:cNvSpPr txBox="1"/>
            <p:nvPr/>
          </p:nvSpPr>
          <p:spPr>
            <a:xfrm>
              <a:off x="0" y="6622788"/>
              <a:ext cx="12191999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/>
                  </a:solidFill>
                  <a:latin typeface="Abadi Extra Light" panose="020B0204020104020204" pitchFamily="34" charset="0"/>
                </a:rPr>
                <a:t>Parte integrante da Lição 6: Retratos da Páscoa - Cultura Cristã Kids Online. © 2026 Editora Cultura Cristã. Todos os direitos são reservados. </a:t>
              </a:r>
            </a:p>
          </p:txBody>
        </p:sp>
      </p:grpSp>
      <p:pic>
        <p:nvPicPr>
          <p:cNvPr id="6" name="Imagem 5">
            <a:extLst>
              <a:ext uri="{FF2B5EF4-FFF2-40B4-BE49-F238E27FC236}">
                <a16:creationId xmlns:a16="http://schemas.microsoft.com/office/drawing/2014/main" id="{5FC0E7E0-765B-0CBD-179D-A92ECC4B07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8860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8896BE-1EB3-C89B-6A0A-C498B9510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F8C42EFB-8FC5-4BAA-F14D-747BA787DC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ED8F21F1-471B-482A-2D71-9BCE94924FC5}"/>
              </a:ext>
            </a:extLst>
          </p:cNvPr>
          <p:cNvSpPr txBox="1"/>
          <p:nvPr/>
        </p:nvSpPr>
        <p:spPr>
          <a:xfrm>
            <a:off x="1268187" y="3646714"/>
            <a:ext cx="47570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b="1" dirty="0">
                <a:latin typeface="Arial Nova" panose="020B0504020202020204" pitchFamily="34" charset="0"/>
              </a:rPr>
              <a:t>PECADO É GRAVE</a:t>
            </a:r>
          </a:p>
        </p:txBody>
      </p:sp>
      <p:pic>
        <p:nvPicPr>
          <p:cNvPr id="1026" name="Picture 2" descr="Triste smiley emoticon desenho animado">
            <a:extLst>
              <a:ext uri="{FF2B5EF4-FFF2-40B4-BE49-F238E27FC236}">
                <a16:creationId xmlns:a16="http://schemas.microsoft.com/office/drawing/2014/main" id="{B1B4C2F8-9A13-9D44-5471-FA0E637B99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708" y="827314"/>
            <a:ext cx="2389362" cy="238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Agrupar 7">
            <a:extLst>
              <a:ext uri="{FF2B5EF4-FFF2-40B4-BE49-F238E27FC236}">
                <a16:creationId xmlns:a16="http://schemas.microsoft.com/office/drawing/2014/main" id="{170D93C5-7636-1C25-21C3-3527D9C5C41D}"/>
              </a:ext>
            </a:extLst>
          </p:cNvPr>
          <p:cNvGrpSpPr/>
          <p:nvPr/>
        </p:nvGrpSpPr>
        <p:grpSpPr>
          <a:xfrm>
            <a:off x="5876473" y="424543"/>
            <a:ext cx="4757060" cy="5530495"/>
            <a:chOff x="5876473" y="424543"/>
            <a:chExt cx="4757060" cy="5530495"/>
          </a:xfrm>
        </p:grpSpPr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2CB7EFF5-E719-06D2-5908-E8D69A618957}"/>
                </a:ext>
              </a:extLst>
            </p:cNvPr>
            <p:cNvSpPr txBox="1"/>
            <p:nvPr/>
          </p:nvSpPr>
          <p:spPr>
            <a:xfrm>
              <a:off x="5876473" y="3646714"/>
              <a:ext cx="475706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4800" b="1" dirty="0">
                  <a:latin typeface="Arial Nova" panose="020B0504020202020204" pitchFamily="34" charset="0"/>
                </a:rPr>
                <a:t>DEUS É</a:t>
              </a:r>
            </a:p>
            <a:p>
              <a:pPr algn="ctr"/>
              <a:r>
                <a:rPr lang="pt-BR" sz="4800" b="1" dirty="0">
                  <a:latin typeface="Arial Nova" panose="020B0504020202020204" pitchFamily="34" charset="0"/>
                </a:rPr>
                <a:t>AMOR E</a:t>
              </a:r>
            </a:p>
            <a:p>
              <a:pPr algn="ctr"/>
              <a:r>
                <a:rPr lang="pt-BR" sz="4800" b="1" dirty="0">
                  <a:latin typeface="Arial Nova" panose="020B0504020202020204" pitchFamily="34" charset="0"/>
                </a:rPr>
                <a:t>JUSTIÇA</a:t>
              </a:r>
            </a:p>
          </p:txBody>
        </p:sp>
        <p:pic>
          <p:nvPicPr>
            <p:cNvPr id="1028" name="Picture 4" descr="emoji de coração arquivo png 18824830 PNG">
              <a:extLst>
                <a:ext uri="{FF2B5EF4-FFF2-40B4-BE49-F238E27FC236}">
                  <a16:creationId xmlns:a16="http://schemas.microsoft.com/office/drawing/2014/main" id="{E4007487-4AD0-AB66-9BD5-AE615ADC9B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4117" y="424543"/>
              <a:ext cx="3432175" cy="3429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91059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1CB9BD-92AB-3C5C-22ED-B3DEF09F6D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B5D382C2-3BE1-B409-0EF7-D9501CCE5D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3FC8D0B3-CAFF-1336-88C0-F7C790613970}"/>
              </a:ext>
            </a:extLst>
          </p:cNvPr>
          <p:cNvSpPr txBox="1"/>
          <p:nvPr/>
        </p:nvSpPr>
        <p:spPr>
          <a:xfrm>
            <a:off x="884279" y="5288340"/>
            <a:ext cx="106104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b="1" dirty="0">
                <a:latin typeface="Arial Nova" panose="020B0504020202020204" pitchFamily="34" charset="0"/>
              </a:rPr>
              <a:t>JESUS RECEBEU O CASTIGO </a:t>
            </a:r>
          </a:p>
          <a:p>
            <a:pPr algn="ctr"/>
            <a:r>
              <a:rPr lang="pt-BR" sz="4800" b="1" dirty="0">
                <a:latin typeface="Arial Nova" panose="020B0504020202020204" pitchFamily="34" charset="0"/>
              </a:rPr>
              <a:t>EM NOSSO LUGAR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D08BD92C-6C5F-AB8D-E371-AE68B37C45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" t="2396" r="2627" b="31076"/>
          <a:stretch>
            <a:fillRect/>
          </a:stretch>
        </p:blipFill>
        <p:spPr>
          <a:xfrm>
            <a:off x="3505875" y="0"/>
            <a:ext cx="5180249" cy="5158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9343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96B59-096B-E430-3254-9B2122C38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9F526D43-25B8-DB3D-9E67-C471008A7A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9A73AC2F-A22A-7398-6409-0CCD9C872D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" t="1911" r="2377" b="31423"/>
          <a:stretch>
            <a:fillRect/>
          </a:stretch>
        </p:blipFill>
        <p:spPr>
          <a:xfrm>
            <a:off x="5142341" y="0"/>
            <a:ext cx="1875231" cy="1871333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3F91C4E9-0FED-CC3D-E063-26378D1F5C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" t="6503" r="2678" b="31249"/>
          <a:stretch>
            <a:fillRect/>
          </a:stretch>
        </p:blipFill>
        <p:spPr>
          <a:xfrm>
            <a:off x="3283152" y="1871333"/>
            <a:ext cx="1875232" cy="1750942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B1CD21BF-5534-76DE-B1F6-46098DEE5E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" t="5222" r="2627" b="31076"/>
          <a:stretch>
            <a:fillRect/>
          </a:stretch>
        </p:blipFill>
        <p:spPr>
          <a:xfrm>
            <a:off x="7017572" y="1864752"/>
            <a:ext cx="1843150" cy="1757523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372D2D9C-57FF-4E59-6F77-9CCF637A3A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" t="8748" r="2992" b="31503"/>
          <a:stretch>
            <a:fillRect/>
          </a:stretch>
        </p:blipFill>
        <p:spPr>
          <a:xfrm>
            <a:off x="5158383" y="3622276"/>
            <a:ext cx="1859189" cy="1645048"/>
          </a:xfrm>
          <a:prstGeom prst="rect">
            <a:avLst/>
          </a:prstGeom>
        </p:spPr>
      </p:pic>
      <p:grpSp>
        <p:nvGrpSpPr>
          <p:cNvPr id="13" name="Agrupar 12">
            <a:extLst>
              <a:ext uri="{FF2B5EF4-FFF2-40B4-BE49-F238E27FC236}">
                <a16:creationId xmlns:a16="http://schemas.microsoft.com/office/drawing/2014/main" id="{EFDDC7CE-D307-BBEA-054A-BA03C3B25F5D}"/>
              </a:ext>
            </a:extLst>
          </p:cNvPr>
          <p:cNvGrpSpPr/>
          <p:nvPr/>
        </p:nvGrpSpPr>
        <p:grpSpPr>
          <a:xfrm>
            <a:off x="5174425" y="5267325"/>
            <a:ext cx="1843149" cy="1590676"/>
            <a:chOff x="2741873" y="4214642"/>
            <a:chExt cx="1346070" cy="1161686"/>
          </a:xfrm>
        </p:grpSpPr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09E3233A-B938-963F-600D-CE2F7DCAFA4A}"/>
                </a:ext>
              </a:extLst>
            </p:cNvPr>
            <p:cNvSpPr/>
            <p:nvPr/>
          </p:nvSpPr>
          <p:spPr>
            <a:xfrm>
              <a:off x="2741873" y="4214642"/>
              <a:ext cx="1346070" cy="1161685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2" name="Imagem 11">
              <a:extLst>
                <a:ext uri="{FF2B5EF4-FFF2-40B4-BE49-F238E27FC236}">
                  <a16:creationId xmlns:a16="http://schemas.microsoft.com/office/drawing/2014/main" id="{4E695A0F-DF9D-862E-F0B4-A8F5D8265D2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34253" y="4355793"/>
              <a:ext cx="1137879" cy="1020535"/>
            </a:xfrm>
            <a:prstGeom prst="rect">
              <a:avLst/>
            </a:prstGeom>
          </p:spPr>
        </p:pic>
      </p:grp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CAAEC671-FF28-F812-A6EE-551C442CB5A4}"/>
              </a:ext>
            </a:extLst>
          </p:cNvPr>
          <p:cNvSpPr txBox="1"/>
          <p:nvPr/>
        </p:nvSpPr>
        <p:spPr>
          <a:xfrm>
            <a:off x="5174425" y="2001360"/>
            <a:ext cx="18431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/>
              <a:t>PÁSCOA DE VERDADE</a:t>
            </a:r>
          </a:p>
        </p:txBody>
      </p:sp>
    </p:spTree>
    <p:extLst>
      <p:ext uri="{BB962C8B-B14F-4D97-AF65-F5344CB8AC3E}">
        <p14:creationId xmlns:p14="http://schemas.microsoft.com/office/powerpoint/2010/main" val="1343363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53F6B-14F2-FFA2-FDE6-22A1CFFCDD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54024D1D-5233-FC2F-25B1-5CA3C7BA91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0ACE20D6-B0AF-315F-B18E-CD9FA75C27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" t="5222" r="2627" b="31076"/>
          <a:stretch>
            <a:fillRect/>
          </a:stretch>
        </p:blipFill>
        <p:spPr>
          <a:xfrm>
            <a:off x="8791430" y="1394181"/>
            <a:ext cx="3271758" cy="3119762"/>
          </a:xfrm>
          <a:prstGeom prst="rect">
            <a:avLst/>
          </a:prstGeom>
        </p:spPr>
      </p:pic>
      <p:grpSp>
        <p:nvGrpSpPr>
          <p:cNvPr id="13" name="Agrupar 12">
            <a:extLst>
              <a:ext uri="{FF2B5EF4-FFF2-40B4-BE49-F238E27FC236}">
                <a16:creationId xmlns:a16="http://schemas.microsoft.com/office/drawing/2014/main" id="{585C9F49-3AD9-3DD8-C2F9-99756CA1CE20}"/>
              </a:ext>
            </a:extLst>
          </p:cNvPr>
          <p:cNvGrpSpPr/>
          <p:nvPr/>
        </p:nvGrpSpPr>
        <p:grpSpPr>
          <a:xfrm>
            <a:off x="128812" y="1394181"/>
            <a:ext cx="3262691" cy="3119761"/>
            <a:chOff x="2741873" y="4214642"/>
            <a:chExt cx="1346070" cy="1161686"/>
          </a:xfrm>
        </p:grpSpPr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9ABC63BE-CB7B-A4FC-C877-7EDA4D086900}"/>
                </a:ext>
              </a:extLst>
            </p:cNvPr>
            <p:cNvSpPr/>
            <p:nvPr/>
          </p:nvSpPr>
          <p:spPr>
            <a:xfrm>
              <a:off x="2741873" y="4214642"/>
              <a:ext cx="1346070" cy="1161685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2" name="Imagem 11">
              <a:extLst>
                <a:ext uri="{FF2B5EF4-FFF2-40B4-BE49-F238E27FC236}">
                  <a16:creationId xmlns:a16="http://schemas.microsoft.com/office/drawing/2014/main" id="{D2A4D353-ABE0-2290-0365-22307C6443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834253" y="4355793"/>
              <a:ext cx="1137879" cy="1020535"/>
            </a:xfrm>
            <a:prstGeom prst="rect">
              <a:avLst/>
            </a:prstGeom>
          </p:spPr>
        </p:pic>
      </p:grp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625DB65C-E04F-32D9-0196-8300B89B148C}"/>
              </a:ext>
            </a:extLst>
          </p:cNvPr>
          <p:cNvSpPr txBox="1"/>
          <p:nvPr/>
        </p:nvSpPr>
        <p:spPr>
          <a:xfrm>
            <a:off x="3400571" y="604438"/>
            <a:ext cx="527897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dirty="0"/>
              <a:t>“[...] EIS O CORDEIRO DE DEUS, QUE TIRA O PECADO</a:t>
            </a:r>
          </a:p>
          <a:p>
            <a:pPr algn="ctr"/>
            <a:r>
              <a:rPr lang="pt-BR" sz="5400" b="1" dirty="0"/>
              <a:t>DO MUNDO!” JOÃO 1.29b</a:t>
            </a:r>
            <a:endParaRPr lang="pt-BR" sz="2800" b="1" dirty="0"/>
          </a:p>
        </p:txBody>
      </p:sp>
    </p:spTree>
    <p:extLst>
      <p:ext uri="{BB962C8B-B14F-4D97-AF65-F5344CB8AC3E}">
        <p14:creationId xmlns:p14="http://schemas.microsoft.com/office/powerpoint/2010/main" val="26278431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1000C-1256-01A4-69E2-552D4C25A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85488562-23DD-A27C-5901-5FA027C751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1982DA3D-0AE9-BF9D-FC42-735E453CE5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643" y="0"/>
            <a:ext cx="86147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745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EE074-DF06-4C7B-8F7B-AA21B9CB0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18E6B79B-1377-5E40-E8DB-803284FCB6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2" name="Imagem 1" descr="Interface gráfica do usuário&#10;&#10;Descrição gerada automaticamente">
            <a:extLst>
              <a:ext uri="{FF2B5EF4-FFF2-40B4-BE49-F238E27FC236}">
                <a16:creationId xmlns:a16="http://schemas.microsoft.com/office/drawing/2014/main" id="{728F7E29-C0EC-C96B-C576-795AF8B356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" r="24024"/>
          <a:stretch>
            <a:fillRect/>
          </a:stretch>
        </p:blipFill>
        <p:spPr>
          <a:xfrm>
            <a:off x="-15538" y="1336358"/>
            <a:ext cx="12207538" cy="3790546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4226CFDD-C943-BFE7-DE0D-3C06D20F0C5D}"/>
              </a:ext>
            </a:extLst>
          </p:cNvPr>
          <p:cNvSpPr/>
          <p:nvPr/>
        </p:nvSpPr>
        <p:spPr>
          <a:xfrm>
            <a:off x="-1638300" y="901700"/>
            <a:ext cx="1409700" cy="43307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56685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0.37448 -0.002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24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C4F5FE-C082-4755-133F-1E8B583D0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3B140EEA-7AF7-6681-B93C-5EE0034879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66374E5F-C634-FD35-1AC5-4267FAA6C4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" t="1911" r="2377" b="31423"/>
          <a:stretch>
            <a:fillRect/>
          </a:stretch>
        </p:blipFill>
        <p:spPr>
          <a:xfrm>
            <a:off x="2659857" y="0"/>
            <a:ext cx="68722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9754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53E1EE-4045-8C56-F0F6-103A1491A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52C69158-E0C5-A57A-C1DE-4B14C1F165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2" name="Imagem 1" descr="Interface gráfica do usuário&#10;&#10;Descrição gerada automaticamente">
            <a:extLst>
              <a:ext uri="{FF2B5EF4-FFF2-40B4-BE49-F238E27FC236}">
                <a16:creationId xmlns:a16="http://schemas.microsoft.com/office/drawing/2014/main" id="{94282FC5-F745-1B52-CF20-4193F0A123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" r="24024"/>
          <a:stretch>
            <a:fillRect/>
          </a:stretch>
        </p:blipFill>
        <p:spPr>
          <a:xfrm>
            <a:off x="-15538" y="1336358"/>
            <a:ext cx="12207538" cy="3790546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D0C6B7EB-5690-9F2A-A471-72CC3D8616A3}"/>
              </a:ext>
            </a:extLst>
          </p:cNvPr>
          <p:cNvSpPr/>
          <p:nvPr/>
        </p:nvSpPr>
        <p:spPr>
          <a:xfrm>
            <a:off x="2946400" y="901700"/>
            <a:ext cx="1409700" cy="43307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137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2222E-6 L 0.61198 0.002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99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32297C-BE73-6F3E-277C-8A673C35C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560A0D68-9744-D0AE-25FC-A98F37969D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4DA0D8D-4CFD-1B55-88DA-873ACFDAE4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" t="2084" r="2678" b="31249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427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AFF8A-02F1-8EAB-4580-C346281A79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C588C2E1-6293-4B56-846A-F4D756FE2D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676B787A-E61F-886E-92FE-A3814596F4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" t="2396" r="2627" b="31076"/>
          <a:stretch>
            <a:fillRect/>
          </a:stretch>
        </p:blipFill>
        <p:spPr>
          <a:xfrm>
            <a:off x="2657465" y="9525"/>
            <a:ext cx="6877070" cy="684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1961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3086C7-02E8-6351-8374-2664F630C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39759D89-A011-689A-110F-8F8CD1AAE9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27A0F12F-32DB-F52A-BA26-AFB8102973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" t="2014" r="2992" b="31503"/>
          <a:stretch>
            <a:fillRect/>
          </a:stretch>
        </p:blipFill>
        <p:spPr>
          <a:xfrm>
            <a:off x="2681301" y="9525"/>
            <a:ext cx="6829397" cy="684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4570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CBA180-E49D-9848-AC2C-4044606661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A041FE43-B0FB-88FF-8B3A-030F38503D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E1B408EB-1644-B4A8-4148-3A32B9589A1C}"/>
              </a:ext>
            </a:extLst>
          </p:cNvPr>
          <p:cNvSpPr txBox="1"/>
          <p:nvPr/>
        </p:nvSpPr>
        <p:spPr>
          <a:xfrm>
            <a:off x="7168240" y="795185"/>
            <a:ext cx="502376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b="1" dirty="0">
                <a:latin typeface="Arial Nova" panose="020B0504020202020204" pitchFamily="34" charset="0"/>
              </a:rPr>
              <a:t>POR QUE </a:t>
            </a:r>
          </a:p>
          <a:p>
            <a:pPr algn="ctr"/>
            <a:r>
              <a:rPr lang="pt-BR" sz="4400" b="1" dirty="0">
                <a:latin typeface="Arial Nova" panose="020B0504020202020204" pitchFamily="34" charset="0"/>
              </a:rPr>
              <a:t>JESUS PRECISOU MORRER?</a:t>
            </a:r>
          </a:p>
          <a:p>
            <a:pPr algn="ctr"/>
            <a:endParaRPr lang="pt-BR" sz="4400" b="1" dirty="0">
              <a:latin typeface="Arial Nova" panose="020B0504020202020204" pitchFamily="34" charset="0"/>
            </a:endParaRPr>
          </a:p>
          <a:p>
            <a:pPr algn="ctr"/>
            <a:r>
              <a:rPr lang="pt-BR" sz="4400" b="1" dirty="0">
                <a:latin typeface="Arial Nova" panose="020B0504020202020204" pitchFamily="34" charset="0"/>
              </a:rPr>
              <a:t>SERÁ QUE NÃO TINHA OUTRO JEITO DE NOS SALVAR</a:t>
            </a:r>
            <a:r>
              <a:rPr lang="pt-BR" sz="4800" b="1" dirty="0">
                <a:latin typeface="Arial Nova" panose="020B0504020202020204" pitchFamily="34" charset="0"/>
              </a:rPr>
              <a:t>?</a:t>
            </a:r>
            <a:endParaRPr lang="pt-BR" sz="6600" b="1" dirty="0">
              <a:latin typeface="Arial Nova" panose="020B0504020202020204" pitchFamily="34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D5367FD-4E53-F4A5-DAFD-8A4B1A43C5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3623"/>
            <a:ext cx="7306129" cy="487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1042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702</TotalTime>
  <Words>236</Words>
  <Application>Microsoft Office PowerPoint</Application>
  <PresentationFormat>Widescreen</PresentationFormat>
  <Paragraphs>41</Paragraphs>
  <Slides>13</Slides>
  <Notes>13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20" baseType="lpstr">
      <vt:lpstr>Abadi Extra Light</vt:lpstr>
      <vt:lpstr>Aptos</vt:lpstr>
      <vt:lpstr>Aptos Display</vt:lpstr>
      <vt:lpstr>Arial</vt:lpstr>
      <vt:lpstr>Arial Nova</vt:lpstr>
      <vt:lpstr>Bauhaus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Marcia Barbutti</dc:creator>
  <cp:lastModifiedBy>Marcia Barbutti</cp:lastModifiedBy>
  <cp:revision>11</cp:revision>
  <dcterms:created xsi:type="dcterms:W3CDTF">2025-12-08T19:36:01Z</dcterms:created>
  <dcterms:modified xsi:type="dcterms:W3CDTF">2026-03-20T19:15:17Z</dcterms:modified>
</cp:coreProperties>
</file>